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F0F8FD"/>
    <a:srgbClr val="F5F5F5"/>
    <a:srgbClr val="A03F8B"/>
    <a:srgbClr val="825A99"/>
    <a:srgbClr val="A13F8B"/>
    <a:srgbClr val="5C7EAC"/>
    <a:srgbClr val="AA72D4"/>
    <a:srgbClr val="A86ED4"/>
    <a:srgbClr val="0011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 varScale="1">
        <p:scale>
          <a:sx n="146" d="100"/>
          <a:sy n="146" d="100"/>
        </p:scale>
        <p:origin x="12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44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sv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svg"/><Relationship Id="rId26" Type="http://schemas.openxmlformats.org/officeDocument/2006/relationships/image" Target="../media/image132.png"/><Relationship Id="rId3" Type="http://schemas.openxmlformats.org/officeDocument/2006/relationships/image" Target="../media/image109.jpeg"/><Relationship Id="rId21" Type="http://schemas.openxmlformats.org/officeDocument/2006/relationships/image" Target="../media/image127.png"/><Relationship Id="rId34" Type="http://schemas.openxmlformats.org/officeDocument/2006/relationships/image" Target="../media/image140.png"/><Relationship Id="rId7" Type="http://schemas.openxmlformats.org/officeDocument/2006/relationships/image" Target="../media/image113.svg"/><Relationship Id="rId12" Type="http://schemas.openxmlformats.org/officeDocument/2006/relationships/image" Target="../media/image118.sv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9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2.svg"/><Relationship Id="rId20" Type="http://schemas.openxmlformats.org/officeDocument/2006/relationships/image" Target="../media/image126.emf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svg"/><Relationship Id="rId32" Type="http://schemas.openxmlformats.org/officeDocument/2006/relationships/image" Target="../media/image138.svg"/><Relationship Id="rId5" Type="http://schemas.openxmlformats.org/officeDocument/2006/relationships/image" Target="../media/image111.sv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svg"/><Relationship Id="rId10" Type="http://schemas.openxmlformats.org/officeDocument/2006/relationships/image" Target="../media/image116.svg"/><Relationship Id="rId19" Type="http://schemas.openxmlformats.org/officeDocument/2006/relationships/image" Target="../media/image125.emf"/><Relationship Id="rId31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svg"/><Relationship Id="rId22" Type="http://schemas.openxmlformats.org/officeDocument/2006/relationships/image" Target="../media/image128.svg"/><Relationship Id="rId27" Type="http://schemas.openxmlformats.org/officeDocument/2006/relationships/image" Target="../media/image133.png"/><Relationship Id="rId30" Type="http://schemas.openxmlformats.org/officeDocument/2006/relationships/image" Target="../media/image136.svg"/><Relationship Id="rId35" Type="http://schemas.openxmlformats.org/officeDocument/2006/relationships/image" Target="../media/image141.png"/><Relationship Id="rId8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04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05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5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svg"/><Relationship Id="rId11" Type="http://schemas.openxmlformats.org/officeDocument/2006/relationships/image" Target="../media/image153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7.png"/><Relationship Id="rId15" Type="http://schemas.openxmlformats.org/officeDocument/2006/relationships/image" Target="../media/image157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52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7.sv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50.svg"/><Relationship Id="rId3" Type="http://schemas.openxmlformats.org/officeDocument/2006/relationships/image" Target="../media/image106.png"/><Relationship Id="rId12" Type="http://schemas.openxmlformats.org/officeDocument/2006/relationships/image" Target="../media/image154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2350</TotalTime>
  <Words>499</Words>
  <Application>Microsoft Office PowerPoint</Application>
  <PresentationFormat>Custom</PresentationFormat>
  <Paragraphs>168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5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Intel Clear Light</vt:lpstr>
      <vt:lpstr>Inter SemiBold</vt:lpstr>
      <vt:lpstr>Lilita One</vt:lpstr>
      <vt:lpstr>MarkPro</vt:lpstr>
      <vt:lpstr>MarkPro-Bold</vt:lpstr>
      <vt:lpstr>Nutmeg Black Italic</vt:lpstr>
      <vt:lpstr>Nutmeg Regular</vt:lpstr>
      <vt:lpstr>Segoe Pro Cond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241</cp:revision>
  <dcterms:created xsi:type="dcterms:W3CDTF">2020-08-03T14:18:30Z</dcterms:created>
  <dcterms:modified xsi:type="dcterms:W3CDTF">2022-03-14T01:11:39Z</dcterms:modified>
</cp:coreProperties>
</file>